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8888413" cy="392271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5989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1977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7966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3954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29943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5932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1920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27909" algn="l" defTabSz="36598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6" userDrawn="1">
          <p15:clr>
            <a:srgbClr val="A4A3A4"/>
          </p15:clr>
        </p15:guide>
        <p15:guide id="2" pos="28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94" autoAdjust="0"/>
  </p:normalViewPr>
  <p:slideViewPr>
    <p:cSldViewPr snapToGrid="0" snapToObjects="1">
      <p:cViewPr varScale="1">
        <p:scale>
          <a:sx n="119" d="100"/>
          <a:sy n="119" d="100"/>
        </p:scale>
        <p:origin x="102" y="630"/>
      </p:cViewPr>
      <p:guideLst>
        <p:guide orient="horz" pos="1236"/>
        <p:guide pos="2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631" y="1218585"/>
            <a:ext cx="7555151" cy="8408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263" y="2222871"/>
            <a:ext cx="6221889" cy="10024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9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5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7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5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3549" y="89897"/>
            <a:ext cx="2336295" cy="19141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0036" y="89897"/>
            <a:ext cx="6865373" cy="19141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0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0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23" y="2520707"/>
            <a:ext cx="7555151" cy="779094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123" y="1662615"/>
            <a:ext cx="7555151" cy="858093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9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9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9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39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99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59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619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79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6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0036" y="523937"/>
            <a:ext cx="4600062" cy="148009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8238" y="523937"/>
            <a:ext cx="4601605" cy="148009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4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21" y="157090"/>
            <a:ext cx="7999572" cy="65378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421" y="878071"/>
            <a:ext cx="3927259" cy="36593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989" indent="0">
              <a:buNone/>
              <a:defRPr sz="1600" b="1"/>
            </a:lvl2pPr>
            <a:lvl3pPr marL="731977" indent="0">
              <a:buNone/>
              <a:defRPr sz="1400" b="1"/>
            </a:lvl3pPr>
            <a:lvl4pPr marL="1097966" indent="0">
              <a:buNone/>
              <a:defRPr sz="1300" b="1"/>
            </a:lvl4pPr>
            <a:lvl5pPr marL="1463954" indent="0">
              <a:buNone/>
              <a:defRPr sz="1300" b="1"/>
            </a:lvl5pPr>
            <a:lvl6pPr marL="1829943" indent="0">
              <a:buNone/>
              <a:defRPr sz="1300" b="1"/>
            </a:lvl6pPr>
            <a:lvl7pPr marL="2195932" indent="0">
              <a:buNone/>
              <a:defRPr sz="1300" b="1"/>
            </a:lvl7pPr>
            <a:lvl8pPr marL="2561920" indent="0">
              <a:buNone/>
              <a:defRPr sz="1300" b="1"/>
            </a:lvl8pPr>
            <a:lvl9pPr marL="2927909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421" y="1244009"/>
            <a:ext cx="3927259" cy="22601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5191" y="878071"/>
            <a:ext cx="3928802" cy="36593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989" indent="0">
              <a:buNone/>
              <a:defRPr sz="1600" b="1"/>
            </a:lvl2pPr>
            <a:lvl3pPr marL="731977" indent="0">
              <a:buNone/>
              <a:defRPr sz="1400" b="1"/>
            </a:lvl3pPr>
            <a:lvl4pPr marL="1097966" indent="0">
              <a:buNone/>
              <a:defRPr sz="1300" b="1"/>
            </a:lvl4pPr>
            <a:lvl5pPr marL="1463954" indent="0">
              <a:buNone/>
              <a:defRPr sz="1300" b="1"/>
            </a:lvl5pPr>
            <a:lvl6pPr marL="1829943" indent="0">
              <a:buNone/>
              <a:defRPr sz="1300" b="1"/>
            </a:lvl6pPr>
            <a:lvl7pPr marL="2195932" indent="0">
              <a:buNone/>
              <a:defRPr sz="1300" b="1"/>
            </a:lvl7pPr>
            <a:lvl8pPr marL="2561920" indent="0">
              <a:buNone/>
              <a:defRPr sz="1300" b="1"/>
            </a:lvl8pPr>
            <a:lvl9pPr marL="2927909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5191" y="1244009"/>
            <a:ext cx="3928802" cy="22601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5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8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6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22" y="156182"/>
            <a:ext cx="2924227" cy="6646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22" y="156183"/>
            <a:ext cx="4968870" cy="334792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4422" y="820865"/>
            <a:ext cx="2924227" cy="2683245"/>
          </a:xfrm>
        </p:spPr>
        <p:txBody>
          <a:bodyPr/>
          <a:lstStyle>
            <a:lvl1pPr marL="0" indent="0">
              <a:buNone/>
              <a:defRPr sz="1100"/>
            </a:lvl1pPr>
            <a:lvl2pPr marL="365989" indent="0">
              <a:buNone/>
              <a:defRPr sz="1000"/>
            </a:lvl2pPr>
            <a:lvl3pPr marL="731977" indent="0">
              <a:buNone/>
              <a:defRPr sz="800"/>
            </a:lvl3pPr>
            <a:lvl4pPr marL="1097966" indent="0">
              <a:buNone/>
              <a:defRPr sz="700"/>
            </a:lvl4pPr>
            <a:lvl5pPr marL="1463954" indent="0">
              <a:buNone/>
              <a:defRPr sz="700"/>
            </a:lvl5pPr>
            <a:lvl6pPr marL="1829943" indent="0">
              <a:buNone/>
              <a:defRPr sz="700"/>
            </a:lvl6pPr>
            <a:lvl7pPr marL="2195932" indent="0">
              <a:buNone/>
              <a:defRPr sz="700"/>
            </a:lvl7pPr>
            <a:lvl8pPr marL="2561920" indent="0">
              <a:buNone/>
              <a:defRPr sz="700"/>
            </a:lvl8pPr>
            <a:lvl9pPr marL="292790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0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192" y="2745900"/>
            <a:ext cx="5333048" cy="32416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2192" y="350502"/>
            <a:ext cx="5333048" cy="2353628"/>
          </a:xfrm>
        </p:spPr>
        <p:txBody>
          <a:bodyPr/>
          <a:lstStyle>
            <a:lvl1pPr marL="0" indent="0">
              <a:buNone/>
              <a:defRPr sz="2600"/>
            </a:lvl1pPr>
            <a:lvl2pPr marL="365989" indent="0">
              <a:buNone/>
              <a:defRPr sz="2200"/>
            </a:lvl2pPr>
            <a:lvl3pPr marL="731977" indent="0">
              <a:buNone/>
              <a:defRPr sz="1900"/>
            </a:lvl3pPr>
            <a:lvl4pPr marL="1097966" indent="0">
              <a:buNone/>
              <a:defRPr sz="1600"/>
            </a:lvl4pPr>
            <a:lvl5pPr marL="1463954" indent="0">
              <a:buNone/>
              <a:defRPr sz="1600"/>
            </a:lvl5pPr>
            <a:lvl6pPr marL="1829943" indent="0">
              <a:buNone/>
              <a:defRPr sz="1600"/>
            </a:lvl6pPr>
            <a:lvl7pPr marL="2195932" indent="0">
              <a:buNone/>
              <a:defRPr sz="1600"/>
            </a:lvl7pPr>
            <a:lvl8pPr marL="2561920" indent="0">
              <a:buNone/>
              <a:defRPr sz="1600"/>
            </a:lvl8pPr>
            <a:lvl9pPr marL="2927909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42192" y="3070068"/>
            <a:ext cx="5333048" cy="460374"/>
          </a:xfrm>
        </p:spPr>
        <p:txBody>
          <a:bodyPr/>
          <a:lstStyle>
            <a:lvl1pPr marL="0" indent="0">
              <a:buNone/>
              <a:defRPr sz="1100"/>
            </a:lvl1pPr>
            <a:lvl2pPr marL="365989" indent="0">
              <a:buNone/>
              <a:defRPr sz="1000"/>
            </a:lvl2pPr>
            <a:lvl3pPr marL="731977" indent="0">
              <a:buNone/>
              <a:defRPr sz="800"/>
            </a:lvl3pPr>
            <a:lvl4pPr marL="1097966" indent="0">
              <a:buNone/>
              <a:defRPr sz="700"/>
            </a:lvl4pPr>
            <a:lvl5pPr marL="1463954" indent="0">
              <a:buNone/>
              <a:defRPr sz="700"/>
            </a:lvl5pPr>
            <a:lvl6pPr marL="1829943" indent="0">
              <a:buNone/>
              <a:defRPr sz="700"/>
            </a:lvl6pPr>
            <a:lvl7pPr marL="2195932" indent="0">
              <a:buNone/>
              <a:defRPr sz="700"/>
            </a:lvl7pPr>
            <a:lvl8pPr marL="2561920" indent="0">
              <a:buNone/>
              <a:defRPr sz="700"/>
            </a:lvl8pPr>
            <a:lvl9pPr marL="292790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86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421" y="157090"/>
            <a:ext cx="7999572" cy="653786"/>
          </a:xfrm>
          <a:prstGeom prst="rect">
            <a:avLst/>
          </a:prstGeom>
        </p:spPr>
        <p:txBody>
          <a:bodyPr vert="horz" lIns="73198" tIns="36599" rIns="73198" bIns="365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421" y="915301"/>
            <a:ext cx="7999572" cy="2588809"/>
          </a:xfrm>
          <a:prstGeom prst="rect">
            <a:avLst/>
          </a:prstGeom>
        </p:spPr>
        <p:txBody>
          <a:bodyPr vert="horz" lIns="73198" tIns="36599" rIns="73198" bIns="365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4421" y="3635774"/>
            <a:ext cx="2073963" cy="208848"/>
          </a:xfrm>
          <a:prstGeom prst="rect">
            <a:avLst/>
          </a:prstGeom>
        </p:spPr>
        <p:txBody>
          <a:bodyPr vert="horz" lIns="73198" tIns="36599" rIns="73198" bIns="3659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2CD04-258E-4649-B10B-D39858F1E615}" type="datetimeFigureOut">
              <a:rPr lang="en-US" smtClean="0"/>
              <a:t>4/22/2015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75" y="3635774"/>
            <a:ext cx="2814664" cy="208848"/>
          </a:xfrm>
          <a:prstGeom prst="rect">
            <a:avLst/>
          </a:prstGeom>
        </p:spPr>
        <p:txBody>
          <a:bodyPr vert="horz" lIns="73198" tIns="36599" rIns="73198" bIns="3659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0029" y="3635774"/>
            <a:ext cx="2073963" cy="208848"/>
          </a:xfrm>
          <a:prstGeom prst="rect">
            <a:avLst/>
          </a:prstGeom>
        </p:spPr>
        <p:txBody>
          <a:bodyPr vert="horz" lIns="73198" tIns="36599" rIns="73198" bIns="3659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2F61-2C1E-D949-865D-3FE50F0AB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5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65989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491" indent="-274491" algn="l" defTabSz="365989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731" indent="-228743" algn="l" defTabSz="365989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972" indent="-182994" algn="l" defTabSz="36598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960" indent="-182994" algn="l" defTabSz="3659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6949" indent="-182994" algn="l" defTabSz="365989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2937" indent="-182994" algn="l" defTabSz="3659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8926" indent="-182994" algn="l" defTabSz="3659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4915" indent="-182994" algn="l" defTabSz="3659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10903" indent="-182994" algn="l" defTabSz="36598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989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977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966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954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9943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5932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920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7909" algn="l" defTabSz="3659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aa.gr" TargetMode="External"/><Relationship Id="rId7" Type="http://schemas.openxmlformats.org/officeDocument/2006/relationships/slide" Target="slide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okaa.gr" TargetMode="External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slide" Target="slide3.xml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emf"/><Relationship Id="rId15" Type="http://schemas.openxmlformats.org/officeDocument/2006/relationships/image" Target="../media/image7.jpg"/><Relationship Id="rId10" Type="http://schemas.openxmlformats.org/officeDocument/2006/relationships/slide" Target="slide5.xml"/><Relationship Id="rId4" Type="http://schemas.openxmlformats.org/officeDocument/2006/relationships/image" Target="../media/image2.emf"/><Relationship Id="rId9" Type="http://schemas.openxmlformats.org/officeDocument/2006/relationships/slide" Target="slide4.xml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slide" Target="slide6.xml"/><Relationship Id="rId3" Type="http://schemas.openxmlformats.org/officeDocument/2006/relationships/image" Target="../media/image10.emf"/><Relationship Id="rId7" Type="http://schemas.openxmlformats.org/officeDocument/2006/relationships/slide" Target="slide1.xml"/><Relationship Id="rId12" Type="http://schemas.openxmlformats.org/officeDocument/2006/relationships/slide" Target="slide5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hyperlink" Target="http://www.okaa.gr" TargetMode="External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slide" Target="slide4.xml"/><Relationship Id="rId3" Type="http://schemas.openxmlformats.org/officeDocument/2006/relationships/image" Target="../media/image12.emf"/><Relationship Id="rId7" Type="http://schemas.openxmlformats.org/officeDocument/2006/relationships/slide" Target="slide1.xml"/><Relationship Id="rId12" Type="http://schemas.openxmlformats.org/officeDocument/2006/relationships/slide" Target="slide2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hyperlink" Target="http://www.okaa.gr" TargetMode="External"/><Relationship Id="rId5" Type="http://schemas.openxmlformats.org/officeDocument/2006/relationships/image" Target="../media/image4.png"/><Relationship Id="rId10" Type="http://schemas.openxmlformats.org/officeDocument/2006/relationships/slide" Target="slide3.xml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slide" Target="slide5.xml"/><Relationship Id="rId3" Type="http://schemas.openxmlformats.org/officeDocument/2006/relationships/image" Target="../media/image14.emf"/><Relationship Id="rId7" Type="http://schemas.openxmlformats.org/officeDocument/2006/relationships/slide" Target="slide1.xml"/><Relationship Id="rId12" Type="http://schemas.openxmlformats.org/officeDocument/2006/relationships/slide" Target="slide2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hyperlink" Target="http://www.okaa.gr" TargetMode="Externa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kaa.gr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slide" Target="slide4.xml"/><Relationship Id="rId4" Type="http://schemas.openxmlformats.org/officeDocument/2006/relationships/image" Target="../media/image6.jp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1851" r="4605" b="44263"/>
          <a:stretch/>
        </p:blipFill>
        <p:spPr>
          <a:xfrm>
            <a:off x="-1" y="-16627"/>
            <a:ext cx="9118317" cy="3924000"/>
          </a:xfrm>
          <a:prstGeom prst="rect">
            <a:avLst/>
          </a:prstGeom>
        </p:spPr>
      </p:pic>
      <p:sp>
        <p:nvSpPr>
          <p:cNvPr id="9" name="Rectangle 8">
            <a:hlinkClick r:id="rId3"/>
          </p:cNvPr>
          <p:cNvSpPr/>
          <p:nvPr/>
        </p:nvSpPr>
        <p:spPr>
          <a:xfrm>
            <a:off x="2470062" y="2980549"/>
            <a:ext cx="1047764" cy="6894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774677" y="2980549"/>
            <a:ext cx="1014399" cy="6894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5040461" y="2980549"/>
            <a:ext cx="1047764" cy="6894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6346005" y="2980549"/>
            <a:ext cx="1047764" cy="6894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7633974" y="2970610"/>
            <a:ext cx="1047764" cy="6894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RAL MARKET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9"/>
          <a:stretch/>
        </p:blipFill>
        <p:spPr>
          <a:xfrm>
            <a:off x="0" y="-298900"/>
            <a:ext cx="3078558" cy="4364063"/>
          </a:xfrm>
          <a:prstGeom prst="rect">
            <a:avLst/>
          </a:prstGeom>
        </p:spPr>
      </p:pic>
      <p:pic>
        <p:nvPicPr>
          <p:cNvPr id="7" name="Picture 6" descr="CENTRAL MARKET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1"/>
          <a:stretch/>
        </p:blipFill>
        <p:spPr>
          <a:xfrm>
            <a:off x="5811273" y="-293230"/>
            <a:ext cx="3077140" cy="4364063"/>
          </a:xfrm>
          <a:prstGeom prst="rect">
            <a:avLst/>
          </a:prstGeom>
        </p:spPr>
      </p:pic>
      <p:pic>
        <p:nvPicPr>
          <p:cNvPr id="8" name="Picture 7" descr="Screen Shot 2015-04-15 at 10.42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54" y="3533923"/>
            <a:ext cx="2735219" cy="388790"/>
          </a:xfrm>
          <a:prstGeom prst="rect">
            <a:avLst/>
          </a:prstGeom>
        </p:spPr>
      </p:pic>
      <p:sp>
        <p:nvSpPr>
          <p:cNvPr id="14" name="Rectangle 13">
            <a:hlinkClick r:id="rId7"/>
          </p:cNvPr>
          <p:cNvSpPr/>
          <p:nvPr/>
        </p:nvSpPr>
        <p:spPr>
          <a:xfrm>
            <a:off x="3112594" y="3578009"/>
            <a:ext cx="471654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665348" y="3578010"/>
            <a:ext cx="460205" cy="29893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4206708" y="3578008"/>
            <a:ext cx="468327" cy="2989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4759796" y="3578011"/>
            <a:ext cx="457488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5301867" y="3578008"/>
            <a:ext cx="464898" cy="298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Screen Shot 2015-04-15 at 10.48.2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0"/>
            <a:ext cx="2481547" cy="1154008"/>
          </a:xfrm>
          <a:prstGeom prst="rect">
            <a:avLst/>
          </a:prstGeom>
        </p:spPr>
      </p:pic>
      <p:pic>
        <p:nvPicPr>
          <p:cNvPr id="23" name="Picture 22" descr="hom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1" y="3202431"/>
            <a:ext cx="515160" cy="357900"/>
          </a:xfrm>
          <a:prstGeom prst="rect">
            <a:avLst/>
          </a:prstGeom>
        </p:spPr>
      </p:pic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4219585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next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6" y="3202431"/>
            <a:ext cx="515160" cy="357900"/>
          </a:xfrm>
          <a:prstGeom prst="rect">
            <a:avLst/>
          </a:prstGeom>
        </p:spPr>
      </p:pic>
      <p:pic>
        <p:nvPicPr>
          <p:cNvPr id="28" name="Picture 27" descr="next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6404" y="3197220"/>
            <a:ext cx="515160" cy="357900"/>
          </a:xfrm>
          <a:prstGeom prst="rect">
            <a:avLst/>
          </a:prstGeom>
        </p:spPr>
      </p:pic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754201" y="3229391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3666008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kaa_rc_2.4.1_CC_correction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12594" y="1153266"/>
            <a:ext cx="2654171" cy="15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">
                <p:cTn id="7" repeatCount="5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NTRAL MARKE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6" b="3161"/>
          <a:stretch/>
        </p:blipFill>
        <p:spPr>
          <a:xfrm>
            <a:off x="5901984" y="-222219"/>
            <a:ext cx="2986429" cy="4147725"/>
          </a:xfrm>
          <a:prstGeom prst="rect">
            <a:avLst/>
          </a:prstGeom>
        </p:spPr>
      </p:pic>
      <p:pic>
        <p:nvPicPr>
          <p:cNvPr id="8" name="Picture 7" descr="CENTRAL MARKET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767" b="3161"/>
          <a:stretch/>
        </p:blipFill>
        <p:spPr>
          <a:xfrm>
            <a:off x="-1" y="-294825"/>
            <a:ext cx="3028903" cy="4211867"/>
          </a:xfrm>
          <a:prstGeom prst="rect">
            <a:avLst/>
          </a:prstGeom>
        </p:spPr>
      </p:pic>
      <p:pic>
        <p:nvPicPr>
          <p:cNvPr id="16" name="Picture 15" descr="Screen Shot 2015-04-15 at 10.48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0"/>
            <a:ext cx="2481547" cy="1154008"/>
          </a:xfrm>
          <a:prstGeom prst="rect">
            <a:avLst/>
          </a:prstGeom>
        </p:spPr>
      </p:pic>
      <p:pic>
        <p:nvPicPr>
          <p:cNvPr id="19" name="Picture 18" descr="Screen Shot 2015-04-15 at 10.42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54" y="3533923"/>
            <a:ext cx="2735219" cy="388790"/>
          </a:xfrm>
          <a:prstGeom prst="rect">
            <a:avLst/>
          </a:prstGeom>
        </p:spPr>
      </p:pic>
      <p:pic>
        <p:nvPicPr>
          <p:cNvPr id="25" name="Picture 24" descr="hom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1" y="3202431"/>
            <a:ext cx="515160" cy="357900"/>
          </a:xfrm>
          <a:prstGeom prst="rect">
            <a:avLst/>
          </a:prstGeom>
        </p:spPr>
      </p:pic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4219585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nex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6" y="3202431"/>
            <a:ext cx="515160" cy="357900"/>
          </a:xfrm>
          <a:prstGeom prst="rect">
            <a:avLst/>
          </a:prstGeom>
        </p:spPr>
      </p:pic>
      <p:pic>
        <p:nvPicPr>
          <p:cNvPr id="29" name="Picture 28" descr="nex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6404" y="3197220"/>
            <a:ext cx="515160" cy="357900"/>
          </a:xfrm>
          <a:prstGeom prst="rect">
            <a:avLst/>
          </a:prstGeom>
        </p:spPr>
      </p:pic>
      <p:sp>
        <p:nvSpPr>
          <p:cNvPr id="30" name="Rectangle 29">
            <a:hlinkClick r:id="rId9" action="ppaction://hlinksldjump"/>
          </p:cNvPr>
          <p:cNvSpPr/>
          <p:nvPr/>
        </p:nvSpPr>
        <p:spPr>
          <a:xfrm>
            <a:off x="4754201" y="3229391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hlinkClick r:id="rId10" action="ppaction://hlinksldjump"/>
          </p:cNvPr>
          <p:cNvSpPr/>
          <p:nvPr/>
        </p:nvSpPr>
        <p:spPr>
          <a:xfrm>
            <a:off x="3666008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3">
            <a:hlinkClick r:id="rId11"/>
          </p:cNvPr>
          <p:cNvSpPr/>
          <p:nvPr/>
        </p:nvSpPr>
        <p:spPr>
          <a:xfrm>
            <a:off x="3112594" y="3578009"/>
            <a:ext cx="471654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4">
            <a:hlinkClick r:id="rId10" action="ppaction://hlinksldjump"/>
          </p:cNvPr>
          <p:cNvSpPr/>
          <p:nvPr/>
        </p:nvSpPr>
        <p:spPr>
          <a:xfrm>
            <a:off x="3665348" y="3578010"/>
            <a:ext cx="460205" cy="29893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7" name="Rectangle 15">
            <a:hlinkClick r:id="rId9" action="ppaction://hlinksldjump"/>
          </p:cNvPr>
          <p:cNvSpPr/>
          <p:nvPr/>
        </p:nvSpPr>
        <p:spPr>
          <a:xfrm>
            <a:off x="4206708" y="3578008"/>
            <a:ext cx="468327" cy="2989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6">
            <a:hlinkClick r:id="rId12" action="ppaction://hlinksldjump"/>
          </p:cNvPr>
          <p:cNvSpPr/>
          <p:nvPr/>
        </p:nvSpPr>
        <p:spPr>
          <a:xfrm>
            <a:off x="4759796" y="3578011"/>
            <a:ext cx="457488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7">
            <a:hlinkClick r:id="rId13" action="ppaction://hlinksldjump"/>
          </p:cNvPr>
          <p:cNvSpPr/>
          <p:nvPr/>
        </p:nvSpPr>
        <p:spPr>
          <a:xfrm>
            <a:off x="5301867" y="3578008"/>
            <a:ext cx="464898" cy="298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SHE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8"/>
          <a:stretch/>
        </p:blipFill>
        <p:spPr>
          <a:xfrm>
            <a:off x="-1" y="-300496"/>
            <a:ext cx="3061550" cy="4360905"/>
          </a:xfrm>
          <a:prstGeom prst="rect">
            <a:avLst/>
          </a:prstGeom>
        </p:spPr>
      </p:pic>
      <p:pic>
        <p:nvPicPr>
          <p:cNvPr id="5" name="Picture 4" descr="FISHE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0"/>
          <a:stretch/>
        </p:blipFill>
        <p:spPr>
          <a:xfrm>
            <a:off x="5833951" y="-269274"/>
            <a:ext cx="3054461" cy="4324013"/>
          </a:xfrm>
          <a:prstGeom prst="rect">
            <a:avLst/>
          </a:prstGeom>
        </p:spPr>
      </p:pic>
      <p:pic>
        <p:nvPicPr>
          <p:cNvPr id="12" name="Picture 11" descr="Screen Shot 2015-04-15 at 10.48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0"/>
            <a:ext cx="2481547" cy="1154008"/>
          </a:xfrm>
          <a:prstGeom prst="rect">
            <a:avLst/>
          </a:prstGeom>
        </p:spPr>
      </p:pic>
      <p:pic>
        <p:nvPicPr>
          <p:cNvPr id="15" name="Picture 14" descr="Screen Shot 2015-04-15 at 10.42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54" y="3533923"/>
            <a:ext cx="2735219" cy="388790"/>
          </a:xfrm>
          <a:prstGeom prst="rect">
            <a:avLst/>
          </a:prstGeom>
        </p:spPr>
      </p:pic>
      <p:pic>
        <p:nvPicPr>
          <p:cNvPr id="21" name="Picture 20" descr="hom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1" y="3202431"/>
            <a:ext cx="515160" cy="357900"/>
          </a:xfrm>
          <a:prstGeom prst="rect">
            <a:avLst/>
          </a:prstGeom>
        </p:spPr>
      </p:pic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219585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nex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6" y="3202431"/>
            <a:ext cx="515160" cy="357900"/>
          </a:xfrm>
          <a:prstGeom prst="rect">
            <a:avLst/>
          </a:prstGeom>
        </p:spPr>
      </p:pic>
      <p:pic>
        <p:nvPicPr>
          <p:cNvPr id="25" name="Picture 24" descr="nex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6404" y="3197220"/>
            <a:ext cx="515160" cy="357900"/>
          </a:xfrm>
          <a:prstGeom prst="rect">
            <a:avLst/>
          </a:prstGeom>
        </p:spPr>
      </p:pic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4754201" y="3229391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3666008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3">
            <a:hlinkClick r:id="rId11"/>
          </p:cNvPr>
          <p:cNvSpPr/>
          <p:nvPr/>
        </p:nvSpPr>
        <p:spPr>
          <a:xfrm>
            <a:off x="3112594" y="3578009"/>
            <a:ext cx="471654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4">
            <a:hlinkClick r:id="rId12" action="ppaction://hlinksldjump"/>
          </p:cNvPr>
          <p:cNvSpPr/>
          <p:nvPr/>
        </p:nvSpPr>
        <p:spPr>
          <a:xfrm>
            <a:off x="3665348" y="3578010"/>
            <a:ext cx="460205" cy="29893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9" name="Rectangle 15">
            <a:hlinkClick r:id="rId13" action="ppaction://hlinksldjump"/>
          </p:cNvPr>
          <p:cNvSpPr/>
          <p:nvPr/>
        </p:nvSpPr>
        <p:spPr>
          <a:xfrm>
            <a:off x="4206708" y="3578008"/>
            <a:ext cx="468327" cy="2989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16">
            <a:hlinkClick r:id="rId9" action="ppaction://hlinksldjump"/>
          </p:cNvPr>
          <p:cNvSpPr/>
          <p:nvPr/>
        </p:nvSpPr>
        <p:spPr>
          <a:xfrm>
            <a:off x="4759796" y="3578011"/>
            <a:ext cx="457488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7">
            <a:hlinkClick r:id="rId14" action="ppaction://hlinksldjump"/>
          </p:cNvPr>
          <p:cNvSpPr/>
          <p:nvPr/>
        </p:nvSpPr>
        <p:spPr>
          <a:xfrm>
            <a:off x="5301867" y="3578008"/>
            <a:ext cx="464898" cy="298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T MARKE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9"/>
          <a:stretch/>
        </p:blipFill>
        <p:spPr>
          <a:xfrm>
            <a:off x="0" y="-306165"/>
            <a:ext cx="3084227" cy="4371328"/>
          </a:xfrm>
          <a:prstGeom prst="rect">
            <a:avLst/>
          </a:prstGeom>
        </p:spPr>
      </p:pic>
      <p:pic>
        <p:nvPicPr>
          <p:cNvPr id="5" name="Picture 4" descr="MEAT MARKE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6"/>
          <a:stretch/>
        </p:blipFill>
        <p:spPr>
          <a:xfrm>
            <a:off x="5816942" y="-300495"/>
            <a:ext cx="3071471" cy="4359988"/>
          </a:xfrm>
          <a:prstGeom prst="rect">
            <a:avLst/>
          </a:prstGeom>
        </p:spPr>
      </p:pic>
      <p:pic>
        <p:nvPicPr>
          <p:cNvPr id="12" name="Picture 11" descr="Screen Shot 2015-04-15 at 10.48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0"/>
            <a:ext cx="2481547" cy="1154008"/>
          </a:xfrm>
          <a:prstGeom prst="rect">
            <a:avLst/>
          </a:prstGeom>
        </p:spPr>
      </p:pic>
      <p:pic>
        <p:nvPicPr>
          <p:cNvPr id="15" name="Picture 14" descr="Screen Shot 2015-04-15 at 10.42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54" y="3533923"/>
            <a:ext cx="2735219" cy="388790"/>
          </a:xfrm>
          <a:prstGeom prst="rect">
            <a:avLst/>
          </a:prstGeom>
        </p:spPr>
      </p:pic>
      <p:pic>
        <p:nvPicPr>
          <p:cNvPr id="21" name="Picture 20" descr="hom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1" y="3202431"/>
            <a:ext cx="515160" cy="357900"/>
          </a:xfrm>
          <a:prstGeom prst="rect">
            <a:avLst/>
          </a:prstGeom>
        </p:spPr>
      </p:pic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219585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nex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6404" y="3197220"/>
            <a:ext cx="515160" cy="357900"/>
          </a:xfrm>
          <a:prstGeom prst="rect">
            <a:avLst/>
          </a:prstGeom>
        </p:spPr>
      </p:pic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3666008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nex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6" y="3202431"/>
            <a:ext cx="515160" cy="357900"/>
          </a:xfrm>
          <a:prstGeom prst="rect">
            <a:avLst/>
          </a:prstGeom>
        </p:spPr>
      </p:pic>
      <p:sp>
        <p:nvSpPr>
          <p:cNvPr id="28" name="Rectangle 27">
            <a:hlinkClick r:id="rId10" action="ppaction://hlinksldjump"/>
          </p:cNvPr>
          <p:cNvSpPr/>
          <p:nvPr/>
        </p:nvSpPr>
        <p:spPr>
          <a:xfrm>
            <a:off x="4754201" y="3229391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3">
            <a:hlinkClick r:id="rId11"/>
          </p:cNvPr>
          <p:cNvSpPr/>
          <p:nvPr/>
        </p:nvSpPr>
        <p:spPr>
          <a:xfrm>
            <a:off x="3112594" y="3578009"/>
            <a:ext cx="471654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4">
            <a:hlinkClick r:id="rId12" action="ppaction://hlinksldjump"/>
          </p:cNvPr>
          <p:cNvSpPr/>
          <p:nvPr/>
        </p:nvSpPr>
        <p:spPr>
          <a:xfrm>
            <a:off x="3665348" y="3578010"/>
            <a:ext cx="460205" cy="29893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9" name="Rectangle 15">
            <a:hlinkClick r:id="rId9" action="ppaction://hlinksldjump"/>
          </p:cNvPr>
          <p:cNvSpPr/>
          <p:nvPr/>
        </p:nvSpPr>
        <p:spPr>
          <a:xfrm>
            <a:off x="4206708" y="3578008"/>
            <a:ext cx="468327" cy="2989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16">
            <a:hlinkClick r:id="rId13" action="ppaction://hlinksldjump"/>
          </p:cNvPr>
          <p:cNvSpPr/>
          <p:nvPr/>
        </p:nvSpPr>
        <p:spPr>
          <a:xfrm>
            <a:off x="4759796" y="3578011"/>
            <a:ext cx="457488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7">
            <a:hlinkClick r:id="rId10" action="ppaction://hlinksldjump"/>
          </p:cNvPr>
          <p:cNvSpPr/>
          <p:nvPr/>
        </p:nvSpPr>
        <p:spPr>
          <a:xfrm>
            <a:off x="5301867" y="3578008"/>
            <a:ext cx="464898" cy="298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5 at 10.48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0"/>
            <a:ext cx="2481547" cy="1154008"/>
          </a:xfrm>
          <a:prstGeom prst="rect">
            <a:avLst/>
          </a:prstGeom>
        </p:spPr>
      </p:pic>
      <p:pic>
        <p:nvPicPr>
          <p:cNvPr id="6" name="Picture 5" descr="Screen Shot 2015-04-15 at 10.42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54" y="3533923"/>
            <a:ext cx="2735219" cy="388790"/>
          </a:xfrm>
          <a:prstGeom prst="rect">
            <a:avLst/>
          </a:prstGeom>
        </p:spPr>
      </p:pic>
      <p:pic>
        <p:nvPicPr>
          <p:cNvPr id="12" name="Picture 11" descr="ho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1" y="3202431"/>
            <a:ext cx="515160" cy="357900"/>
          </a:xfrm>
          <a:prstGeom prst="rect">
            <a:avLst/>
          </a:prstGeom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219585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nex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6404" y="3197220"/>
            <a:ext cx="515160" cy="357900"/>
          </a:xfrm>
          <a:prstGeom prst="rect">
            <a:avLst/>
          </a:prstGeom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666008" y="3227868"/>
            <a:ext cx="455978" cy="2989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3">
            <a:hlinkClick r:id="rId8"/>
          </p:cNvPr>
          <p:cNvSpPr/>
          <p:nvPr/>
        </p:nvSpPr>
        <p:spPr>
          <a:xfrm>
            <a:off x="3112594" y="3578009"/>
            <a:ext cx="471654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4">
            <a:hlinkClick r:id="rId9" action="ppaction://hlinksldjump"/>
          </p:cNvPr>
          <p:cNvSpPr/>
          <p:nvPr/>
        </p:nvSpPr>
        <p:spPr>
          <a:xfrm>
            <a:off x="3665348" y="3578010"/>
            <a:ext cx="460205" cy="29893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" name="Rectangle 15">
            <a:hlinkClick r:id="rId10" action="ppaction://hlinksldjump"/>
          </p:cNvPr>
          <p:cNvSpPr/>
          <p:nvPr/>
        </p:nvSpPr>
        <p:spPr>
          <a:xfrm>
            <a:off x="4206708" y="3578008"/>
            <a:ext cx="468327" cy="2989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6">
            <a:hlinkClick r:id="rId7" action="ppaction://hlinksldjump"/>
          </p:cNvPr>
          <p:cNvSpPr/>
          <p:nvPr/>
        </p:nvSpPr>
        <p:spPr>
          <a:xfrm>
            <a:off x="4759796" y="3578011"/>
            <a:ext cx="457488" cy="2989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7">
            <a:hlinkClick r:id="rId11" action="ppaction://hlinksldjump"/>
          </p:cNvPr>
          <p:cNvSpPr/>
          <p:nvPr/>
        </p:nvSpPr>
        <p:spPr>
          <a:xfrm>
            <a:off x="5301867" y="3578008"/>
            <a:ext cx="464898" cy="298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r="6112" b="3824"/>
          <a:stretch/>
        </p:blipFill>
        <p:spPr>
          <a:xfrm>
            <a:off x="920" y="-1"/>
            <a:ext cx="3072750" cy="392595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2197"/>
          <a:stretch/>
        </p:blipFill>
        <p:spPr>
          <a:xfrm>
            <a:off x="5805689" y="0"/>
            <a:ext cx="3082724" cy="39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12919</TotalTime>
  <Words>0</Words>
  <Application>Microsoft Office PowerPoint</Application>
  <PresentationFormat>Custom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 ..</dc:creator>
  <cp:lastModifiedBy>Dimitris Stravopoulos</cp:lastModifiedBy>
  <cp:revision>31</cp:revision>
  <dcterms:created xsi:type="dcterms:W3CDTF">2015-04-09T10:13:18Z</dcterms:created>
  <dcterms:modified xsi:type="dcterms:W3CDTF">2015-04-21T21:26:22Z</dcterms:modified>
</cp:coreProperties>
</file>